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6"/>
  </p:notesMasterIdLst>
  <p:sldIdLst>
    <p:sldId id="279" r:id="rId2"/>
    <p:sldId id="280" r:id="rId3"/>
    <p:sldId id="281" r:id="rId4"/>
    <p:sldId id="282" r:id="rId5"/>
    <p:sldId id="283" r:id="rId6"/>
    <p:sldId id="307" r:id="rId7"/>
    <p:sldId id="293" r:id="rId8"/>
    <p:sldId id="296" r:id="rId9"/>
    <p:sldId id="295" r:id="rId10"/>
    <p:sldId id="292" r:id="rId11"/>
    <p:sldId id="284" r:id="rId12"/>
    <p:sldId id="285" r:id="rId13"/>
    <p:sldId id="278" r:id="rId14"/>
    <p:sldId id="297" r:id="rId15"/>
    <p:sldId id="277" r:id="rId16"/>
    <p:sldId id="298" r:id="rId17"/>
    <p:sldId id="304" r:id="rId18"/>
    <p:sldId id="303" r:id="rId19"/>
    <p:sldId id="302" r:id="rId20"/>
    <p:sldId id="301" r:id="rId21"/>
    <p:sldId id="300" r:id="rId22"/>
    <p:sldId id="305" r:id="rId23"/>
    <p:sldId id="306" r:id="rId24"/>
    <p:sldId id="29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 autoAdjust="0"/>
    <p:restoredTop sz="94660"/>
  </p:normalViewPr>
  <p:slideViewPr>
    <p:cSldViewPr>
      <p:cViewPr varScale="1">
        <p:scale>
          <a:sx n="71" d="100"/>
          <a:sy n="71" d="100"/>
        </p:scale>
        <p:origin x="-15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C99AC-835E-4CFA-B897-70A6DF3A5177}" type="datetimeFigureOut">
              <a:rPr lang="ru-RU" smtClean="0"/>
              <a:t>чт 10.03.2016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FA30CA-5BF2-4A4B-BD4A-77F16CC06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433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2">
            <a:lumMod val="40000"/>
            <a:lumOff val="6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чт 10.03.2016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sch33\Desktop\big6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642966"/>
            <a:ext cx="10501386" cy="7500966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2357422" y="2786058"/>
            <a:ext cx="899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-214346" y="-250959"/>
            <a:ext cx="102156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Золотой фонд школы</a:t>
            </a:r>
            <a:endParaRPr lang="ru-RU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70" y="548680"/>
            <a:ext cx="1571636" cy="1571636"/>
          </a:xfrm>
          <a:prstGeom prst="rect">
            <a:avLst/>
          </a:prstGeom>
          <a:noFill/>
        </p:spPr>
      </p:pic>
      <p:pic>
        <p:nvPicPr>
          <p:cNvPr id="67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48680"/>
            <a:ext cx="1571636" cy="1571636"/>
          </a:xfrm>
          <a:prstGeom prst="rect">
            <a:avLst/>
          </a:prstGeom>
          <a:noFill/>
        </p:spPr>
      </p:pic>
      <p:pic>
        <p:nvPicPr>
          <p:cNvPr id="68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548680"/>
            <a:ext cx="1571636" cy="1571636"/>
          </a:xfrm>
          <a:prstGeom prst="rect">
            <a:avLst/>
          </a:prstGeom>
          <a:noFill/>
        </p:spPr>
      </p:pic>
      <p:pic>
        <p:nvPicPr>
          <p:cNvPr id="69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48680"/>
            <a:ext cx="1571636" cy="1571636"/>
          </a:xfrm>
          <a:prstGeom prst="rect">
            <a:avLst/>
          </a:prstGeom>
          <a:noFill/>
        </p:spPr>
      </p:pic>
      <p:pic>
        <p:nvPicPr>
          <p:cNvPr id="70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548680"/>
            <a:ext cx="1571636" cy="1571636"/>
          </a:xfrm>
          <a:prstGeom prst="rect">
            <a:avLst/>
          </a:prstGeom>
          <a:noFill/>
        </p:spPr>
      </p:pic>
      <p:pic>
        <p:nvPicPr>
          <p:cNvPr id="71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548680"/>
            <a:ext cx="1571636" cy="1571636"/>
          </a:xfrm>
          <a:prstGeom prst="rect">
            <a:avLst/>
          </a:prstGeom>
          <a:noFill/>
        </p:spPr>
      </p:pic>
      <p:pic>
        <p:nvPicPr>
          <p:cNvPr id="72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548680"/>
            <a:ext cx="1571636" cy="1571636"/>
          </a:xfrm>
          <a:prstGeom prst="rect">
            <a:avLst/>
          </a:prstGeom>
          <a:noFill/>
        </p:spPr>
      </p:pic>
      <p:pic>
        <p:nvPicPr>
          <p:cNvPr id="73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548680"/>
            <a:ext cx="1571636" cy="1571636"/>
          </a:xfrm>
          <a:prstGeom prst="rect">
            <a:avLst/>
          </a:prstGeom>
          <a:noFill/>
        </p:spPr>
      </p:pic>
      <p:pic>
        <p:nvPicPr>
          <p:cNvPr id="75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548812"/>
            <a:ext cx="1571636" cy="1571636"/>
          </a:xfrm>
          <a:prstGeom prst="rect">
            <a:avLst/>
          </a:prstGeom>
          <a:noFill/>
        </p:spPr>
      </p:pic>
      <p:pic>
        <p:nvPicPr>
          <p:cNvPr id="76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548812"/>
            <a:ext cx="1571636" cy="1571636"/>
          </a:xfrm>
          <a:prstGeom prst="rect">
            <a:avLst/>
          </a:prstGeom>
          <a:noFill/>
        </p:spPr>
      </p:pic>
      <p:pic>
        <p:nvPicPr>
          <p:cNvPr id="77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548812"/>
            <a:ext cx="1571636" cy="1571636"/>
          </a:xfrm>
          <a:prstGeom prst="rect">
            <a:avLst/>
          </a:prstGeom>
          <a:noFill/>
        </p:spPr>
      </p:pic>
      <p:pic>
        <p:nvPicPr>
          <p:cNvPr id="78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548812"/>
            <a:ext cx="1571636" cy="1571636"/>
          </a:xfrm>
          <a:prstGeom prst="rect">
            <a:avLst/>
          </a:prstGeom>
          <a:noFill/>
        </p:spPr>
      </p:pic>
      <p:pic>
        <p:nvPicPr>
          <p:cNvPr id="79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548812"/>
            <a:ext cx="1571636" cy="1571636"/>
          </a:xfrm>
          <a:prstGeom prst="rect">
            <a:avLst/>
          </a:prstGeom>
          <a:noFill/>
        </p:spPr>
      </p:pic>
      <p:pic>
        <p:nvPicPr>
          <p:cNvPr id="80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497324"/>
            <a:ext cx="1571636" cy="1571636"/>
          </a:xfrm>
          <a:prstGeom prst="rect">
            <a:avLst/>
          </a:prstGeom>
          <a:noFill/>
        </p:spPr>
      </p:pic>
      <p:pic>
        <p:nvPicPr>
          <p:cNvPr id="81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1548812"/>
            <a:ext cx="1571636" cy="1571636"/>
          </a:xfrm>
          <a:prstGeom prst="rect">
            <a:avLst/>
          </a:prstGeom>
          <a:noFill/>
        </p:spPr>
      </p:pic>
      <p:pic>
        <p:nvPicPr>
          <p:cNvPr id="82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1548812"/>
            <a:ext cx="1571636" cy="1571636"/>
          </a:xfrm>
          <a:prstGeom prst="rect">
            <a:avLst/>
          </a:prstGeom>
          <a:noFill/>
        </p:spPr>
      </p:pic>
      <p:pic>
        <p:nvPicPr>
          <p:cNvPr id="91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70" y="2420888"/>
            <a:ext cx="1571636" cy="1571636"/>
          </a:xfrm>
          <a:prstGeom prst="rect">
            <a:avLst/>
          </a:prstGeom>
          <a:noFill/>
        </p:spPr>
      </p:pic>
      <p:pic>
        <p:nvPicPr>
          <p:cNvPr id="92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420888"/>
            <a:ext cx="1571636" cy="1571636"/>
          </a:xfrm>
          <a:prstGeom prst="rect">
            <a:avLst/>
          </a:prstGeom>
          <a:noFill/>
        </p:spPr>
      </p:pic>
      <p:pic>
        <p:nvPicPr>
          <p:cNvPr id="93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420888"/>
            <a:ext cx="1571636" cy="1571636"/>
          </a:xfrm>
          <a:prstGeom prst="rect">
            <a:avLst/>
          </a:prstGeom>
          <a:noFill/>
        </p:spPr>
      </p:pic>
      <p:pic>
        <p:nvPicPr>
          <p:cNvPr id="94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420888"/>
            <a:ext cx="1571636" cy="1571636"/>
          </a:xfrm>
          <a:prstGeom prst="rect">
            <a:avLst/>
          </a:prstGeom>
          <a:noFill/>
        </p:spPr>
      </p:pic>
      <p:pic>
        <p:nvPicPr>
          <p:cNvPr id="95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420888"/>
            <a:ext cx="1571636" cy="1571636"/>
          </a:xfrm>
          <a:prstGeom prst="rect">
            <a:avLst/>
          </a:prstGeom>
          <a:noFill/>
        </p:spPr>
      </p:pic>
      <p:pic>
        <p:nvPicPr>
          <p:cNvPr id="96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420888"/>
            <a:ext cx="1571636" cy="1571636"/>
          </a:xfrm>
          <a:prstGeom prst="rect">
            <a:avLst/>
          </a:prstGeom>
          <a:noFill/>
        </p:spPr>
      </p:pic>
      <p:pic>
        <p:nvPicPr>
          <p:cNvPr id="97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2420888"/>
            <a:ext cx="1571636" cy="1571636"/>
          </a:xfrm>
          <a:prstGeom prst="rect">
            <a:avLst/>
          </a:prstGeom>
          <a:noFill/>
        </p:spPr>
      </p:pic>
      <p:pic>
        <p:nvPicPr>
          <p:cNvPr id="98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420888"/>
            <a:ext cx="1571636" cy="1571636"/>
          </a:xfrm>
          <a:prstGeom prst="rect">
            <a:avLst/>
          </a:prstGeom>
          <a:noFill/>
        </p:spPr>
      </p:pic>
      <p:pic>
        <p:nvPicPr>
          <p:cNvPr id="99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70" y="3356992"/>
            <a:ext cx="1571636" cy="1571636"/>
          </a:xfrm>
          <a:prstGeom prst="rect">
            <a:avLst/>
          </a:prstGeom>
          <a:noFill/>
        </p:spPr>
      </p:pic>
      <p:pic>
        <p:nvPicPr>
          <p:cNvPr id="100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356992"/>
            <a:ext cx="1571636" cy="1571636"/>
          </a:xfrm>
          <a:prstGeom prst="rect">
            <a:avLst/>
          </a:prstGeom>
          <a:noFill/>
        </p:spPr>
      </p:pic>
      <p:pic>
        <p:nvPicPr>
          <p:cNvPr id="101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3356992"/>
            <a:ext cx="1571636" cy="1571636"/>
          </a:xfrm>
          <a:prstGeom prst="rect">
            <a:avLst/>
          </a:prstGeom>
          <a:noFill/>
        </p:spPr>
      </p:pic>
      <p:pic>
        <p:nvPicPr>
          <p:cNvPr id="102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356992"/>
            <a:ext cx="1571636" cy="1571636"/>
          </a:xfrm>
          <a:prstGeom prst="rect">
            <a:avLst/>
          </a:prstGeom>
          <a:noFill/>
        </p:spPr>
      </p:pic>
      <p:pic>
        <p:nvPicPr>
          <p:cNvPr id="103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356992"/>
            <a:ext cx="1571636" cy="1571636"/>
          </a:xfrm>
          <a:prstGeom prst="rect">
            <a:avLst/>
          </a:prstGeom>
          <a:noFill/>
        </p:spPr>
      </p:pic>
      <p:pic>
        <p:nvPicPr>
          <p:cNvPr id="104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356992"/>
            <a:ext cx="1571636" cy="1571636"/>
          </a:xfrm>
          <a:prstGeom prst="rect">
            <a:avLst/>
          </a:prstGeom>
          <a:noFill/>
        </p:spPr>
      </p:pic>
      <p:pic>
        <p:nvPicPr>
          <p:cNvPr id="105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429000"/>
            <a:ext cx="1571636" cy="1571636"/>
          </a:xfrm>
          <a:prstGeom prst="rect">
            <a:avLst/>
          </a:prstGeom>
          <a:noFill/>
        </p:spPr>
      </p:pic>
      <p:pic>
        <p:nvPicPr>
          <p:cNvPr id="106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3429000"/>
            <a:ext cx="1571636" cy="1571636"/>
          </a:xfrm>
          <a:prstGeom prst="rect">
            <a:avLst/>
          </a:prstGeom>
          <a:noFill/>
        </p:spPr>
      </p:pic>
      <p:pic>
        <p:nvPicPr>
          <p:cNvPr id="108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980" y="4305636"/>
            <a:ext cx="1571636" cy="1571636"/>
          </a:xfrm>
          <a:prstGeom prst="rect">
            <a:avLst/>
          </a:prstGeom>
          <a:noFill/>
        </p:spPr>
      </p:pic>
      <p:pic>
        <p:nvPicPr>
          <p:cNvPr id="109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600" y="4305636"/>
            <a:ext cx="1571636" cy="1571636"/>
          </a:xfrm>
          <a:prstGeom prst="rect">
            <a:avLst/>
          </a:prstGeom>
          <a:noFill/>
        </p:spPr>
      </p:pic>
      <p:pic>
        <p:nvPicPr>
          <p:cNvPr id="110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2252" y="4305636"/>
            <a:ext cx="1571636" cy="1571636"/>
          </a:xfrm>
          <a:prstGeom prst="rect">
            <a:avLst/>
          </a:prstGeom>
          <a:noFill/>
        </p:spPr>
      </p:pic>
      <p:pic>
        <p:nvPicPr>
          <p:cNvPr id="111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1840" y="4305636"/>
            <a:ext cx="1571636" cy="1571636"/>
          </a:xfrm>
          <a:prstGeom prst="rect">
            <a:avLst/>
          </a:prstGeom>
          <a:noFill/>
        </p:spPr>
      </p:pic>
      <p:pic>
        <p:nvPicPr>
          <p:cNvPr id="112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4500" y="4365104"/>
            <a:ext cx="1571636" cy="1571636"/>
          </a:xfrm>
          <a:prstGeom prst="rect">
            <a:avLst/>
          </a:prstGeom>
          <a:noFill/>
        </p:spPr>
      </p:pic>
      <p:sp>
        <p:nvSpPr>
          <p:cNvPr id="115" name="TextBox 114"/>
          <p:cNvSpPr txBox="1"/>
          <p:nvPr/>
        </p:nvSpPr>
        <p:spPr>
          <a:xfrm>
            <a:off x="214282" y="1048746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Чумаченко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Виктор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1961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1285852" y="1045357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Конотоп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Наталья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1963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2428860" y="977308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Вольмир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Полина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500430" y="977308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Сычёв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Сергей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643438" y="977308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Кравченко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Борис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1976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5643570" y="977308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Мастюченко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Людмила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1976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786578" y="977308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Матиенко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Галина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1978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7858148" y="977308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Беликов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Юрий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1978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14282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Вахненко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Ирина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1978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1285852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Водило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Ирина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1980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2428860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Сердюков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Олег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1980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500430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Едуш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Людмила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1980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572000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Кулаков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Андрей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1984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5786446" y="19888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Сильченко</a:t>
            </a:r>
            <a:r>
              <a:rPr lang="ru-RU" sz="1200" b="1" dirty="0" smtClean="0">
                <a:solidFill>
                  <a:schemeClr val="bg1"/>
                </a:solidFill>
              </a:rPr>
              <a:t> Наталья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1989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812798" y="19888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Ардельянова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Марина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1990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7929586" y="19774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Бондаренко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Альбина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1993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14282" y="284951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Науменко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Андрей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2000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1214414" y="284951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Матвеева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Екатерина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2006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428860" y="285293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Герасимов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Юрий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2007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428992" y="284951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Гладкий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Александр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2009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4572000" y="285293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Кириленко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Дарья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2009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5715008" y="285293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Бабичева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Алина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2011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858016" y="285293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Головченко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Анна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2011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7929586" y="285293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Закурдаева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Анастасия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2011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142844" y="37890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Степанцова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Алена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2011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1214414" y="378562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Лысенко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Роман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2012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2428860" y="378562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Журавлева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Валерия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3428992" y="378562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Зайцев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Алексей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4572000" y="37890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Коновалов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Родион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5715008" y="37890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Литовка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Валерия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6858016" y="3861048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Сафронова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Вероника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7929586" y="3861048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Терлецкая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Светлана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2013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116054" y="4724574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Лепяка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Надежда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1257352" y="4734264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Ивасенко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Юлия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2278004" y="4797152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Малашихина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Виктория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3417592" y="4805702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Алексанян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Елена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2014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4510252" y="4870901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Лукьяненко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Дарья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2014</a:t>
            </a: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83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088" y="4377644"/>
            <a:ext cx="1571636" cy="1571636"/>
          </a:xfrm>
          <a:prstGeom prst="rect">
            <a:avLst/>
          </a:prstGeom>
          <a:noFill/>
        </p:spPr>
      </p:pic>
      <p:sp>
        <p:nvSpPr>
          <p:cNvPr id="84" name="TextBox 83"/>
          <p:cNvSpPr txBox="1"/>
          <p:nvPr/>
        </p:nvSpPr>
        <p:spPr>
          <a:xfrm>
            <a:off x="5649840" y="4874321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Цверкун</a:t>
            </a:r>
            <a:r>
              <a:rPr lang="ru-RU" sz="1200" b="1" dirty="0" smtClean="0">
                <a:solidFill>
                  <a:schemeClr val="bg1"/>
                </a:solidFill>
              </a:rPr>
              <a:t> Алена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2015</a:t>
            </a: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85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6748" y="4377644"/>
            <a:ext cx="1571636" cy="1571636"/>
          </a:xfrm>
          <a:prstGeom prst="rect">
            <a:avLst/>
          </a:prstGeom>
          <a:noFill/>
        </p:spPr>
      </p:pic>
      <p:sp>
        <p:nvSpPr>
          <p:cNvPr id="86" name="TextBox 85"/>
          <p:cNvSpPr txBox="1"/>
          <p:nvPr/>
        </p:nvSpPr>
        <p:spPr>
          <a:xfrm>
            <a:off x="6742500" y="4874321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chemeClr val="bg1"/>
                </a:solidFill>
              </a:rPr>
              <a:t>Галоян</a:t>
            </a:r>
            <a:r>
              <a:rPr lang="ru-RU" sz="1200" b="1" dirty="0" smtClean="0">
                <a:solidFill>
                  <a:schemeClr val="bg1"/>
                </a:solidFill>
              </a:rPr>
              <a:t> </a:t>
            </a:r>
            <a:r>
              <a:rPr lang="ru-RU" sz="1200" b="1" dirty="0" err="1" smtClean="0">
                <a:solidFill>
                  <a:schemeClr val="bg1"/>
                </a:solidFill>
              </a:rPr>
              <a:t>Лусвард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2015</a:t>
            </a: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87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08115" y="4377644"/>
            <a:ext cx="1571636" cy="1571636"/>
          </a:xfrm>
          <a:prstGeom prst="rect">
            <a:avLst/>
          </a:prstGeom>
          <a:noFill/>
        </p:spPr>
      </p:pic>
      <p:sp>
        <p:nvSpPr>
          <p:cNvPr id="88" name="TextBox 87"/>
          <p:cNvSpPr txBox="1"/>
          <p:nvPr/>
        </p:nvSpPr>
        <p:spPr>
          <a:xfrm>
            <a:off x="7893867" y="4874321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Мелешкина Елена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2015</a:t>
            </a: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89" name="Picture 9" descr="C:\Users\sch33\Desktop\Без имени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2" y="5301208"/>
            <a:ext cx="1571636" cy="1571636"/>
          </a:xfrm>
          <a:prstGeom prst="rect">
            <a:avLst/>
          </a:prstGeom>
          <a:noFill/>
        </p:spPr>
      </p:pic>
      <p:sp>
        <p:nvSpPr>
          <p:cNvPr id="90" name="TextBox 89"/>
          <p:cNvSpPr txBox="1"/>
          <p:nvPr/>
        </p:nvSpPr>
        <p:spPr>
          <a:xfrm>
            <a:off x="249240" y="5797885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Помазан Анастасия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2015</a:t>
            </a:r>
            <a:endParaRPr lang="ru-RU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5000">
        <p:cut/>
      </p:transition>
    </mc:Choice>
    <mc:Fallback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98" y="1556792"/>
            <a:ext cx="2882351" cy="336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404664"/>
            <a:ext cx="53325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Середа Александр Михайлович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68098" y="1306641"/>
            <a:ext cx="538036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Кандидат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физико-математических наук, доцент ГШИ.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Обучался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школе № 33. В 1955 окончил СШ №23 Таганрога. В 1974 защитил кандидатскую диссертацию. Круг научных интересов – аппроксимация экспериментальных зависимостей аналитическими выражениями.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Декан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физика - математического факультета ТГПИ с 1974, переизбирался на эту должность пять раз, последний в 1997. Был депутатом Орджоникидзевского районного Совета 17-20 созывов, возглавляя постоянную депутатскую комиссию по народному образованию. Отличник просвещения РСФСР, отличник народного образования СССР.</a:t>
            </a:r>
          </a:p>
        </p:txBody>
      </p:sp>
    </p:spTree>
    <p:extLst>
      <p:ext uri="{BB962C8B-B14F-4D97-AF65-F5344CB8AC3E}">
        <p14:creationId xmlns:p14="http://schemas.microsoft.com/office/powerpoint/2010/main" val="96508915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476672"/>
            <a:ext cx="49042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Морозов Виктор Васильевич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8" y="1484784"/>
            <a:ext cx="2895023" cy="347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71800" y="1412776"/>
            <a:ext cx="626469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Окончил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школу № 33.</a:t>
            </a:r>
          </a:p>
          <a:p>
            <a:pPr algn="just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1980 г Морозов Виктор Васильевич окончил Одесское высшее инженерное морское училище. Специальность по образованию: Судовождение на морских путях 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Окончил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Академию народного хоз-ва при правительстве РФ. Специальность по образованию: Бизнес-образование. 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Трудовая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деятельность 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•1980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- 1984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– помощник капитана Новороссийское морское пароходство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•1984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- 1985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начальник ТЭК таганрогский морской порт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•1985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- 1986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инструктор ленинский РК КПСС Таганрог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•1986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- 1987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и.о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заместитель начальника порта таганрогский морской порт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•1987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- 1996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заместитель начальника порта по эксплуатации таганрогский морской порт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•1996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- 1997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и.о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Начальника порта таганрогский морской порт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•1997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- 2002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генеральный директор АООТ Таганрогский морской торговый порт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•2002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- 2003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– генеральный директор ООО Агенсткоэкспедиторская фирма "коммерческий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центр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ОАО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“Мурманский морской торговый порт” 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•2003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- 2004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- 1-й зам. Ген. Директора </a:t>
            </a:r>
          </a:p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•2004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-.-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настоящее время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генеральный директор</a:t>
            </a:r>
          </a:p>
        </p:txBody>
      </p:sp>
    </p:spTree>
    <p:extLst>
      <p:ext uri="{BB962C8B-B14F-4D97-AF65-F5344CB8AC3E}">
        <p14:creationId xmlns:p14="http://schemas.microsoft.com/office/powerpoint/2010/main" val="3219464755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317847"/>
            <a:ext cx="44551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Гущин Геннадий Анатольевич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888066"/>
            <a:ext cx="2304256" cy="3228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3849" y="1052736"/>
            <a:ext cx="58326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Окончил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школу № 33.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Поступил в летное училище гражданкой авиации. 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В 1985 году призвали в вооруженные силы Советского союза. После присяги был направлен в Туркестанский военный округ, в сороковую армию, дислоцированную в Демократической республики Афганистан, недалеко от города Лашкоргах. Прослужил в ДШБ первые полгода и полторагода  - задним стрелком вертолета МИ – 17.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Имеет награды: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-Медаль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боевые заслуги, получил за взятие крепости «</a:t>
            </a:r>
            <a:r>
              <a:rPr lang="ru-RU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Инак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-Медаль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Афганскую доблесть, получил за сопровождение 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-Автомобильных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караванов с боеприпасами;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Имеет награды за воздушное сопровождение и оборону вертолетно – огневой частей, попавших в окружение, и спасение раненых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-Две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юбилейные медали </a:t>
            </a:r>
            <a:r>
              <a: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нахождение в горячей точке </a:t>
            </a:r>
            <a:r>
              <a:rPr lang="ru-RU" sz="16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Афганистана.</a:t>
            </a:r>
          </a:p>
          <a:p>
            <a:pPr algn="just"/>
            <a:r>
              <a:rPr lang="ru-RU" sz="16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возвращение из армии, продолжил обучение в летном училище и по окончанию летал на гражданских авиалайнерах на Чукотке.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83" y="4509120"/>
            <a:ext cx="2946566" cy="210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3886880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2262187" cy="292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83768" y="332656"/>
            <a:ext cx="4395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Бородин Юрий Иванович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1778" y="1772816"/>
            <a:ext cx="54566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В 1980 году окончил нашу школу.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В 1981 году был призван в ряды Советской Армии.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Был направлен на службу в Демократическую Республику Афганистан, где выполнял свой интернациональный долг, в период с 1981 по 1983 год, в звание сержанта.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Награжден медалью «70 лет Вооруженных сил СССР».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6417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22016" y="1268760"/>
            <a:ext cx="562686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Выпускники 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века</a:t>
            </a:r>
            <a:endParaRPr lang="ru-RU" sz="7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9573506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Библиотека\Desktop\Фото выпуск\82 печать 15-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0" t="2748" r="2751" b="3700"/>
          <a:stretch/>
        </p:blipFill>
        <p:spPr bwMode="auto">
          <a:xfrm>
            <a:off x="400193" y="332656"/>
            <a:ext cx="835292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06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sch33\Desktop\Новая папка (2)\IMG_0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643998" cy="64584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624681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блиотека\Desktop\Фото выпуск\66 печать 15-23 10 б класс, 1978 го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82625"/>
            <a:ext cx="8494713" cy="54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69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Библиотека\Desktop\Фото выпуск\88 печать 15-20 001 (6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" t="1064" r="2504" b="1576"/>
          <a:stretch/>
        </p:blipFill>
        <p:spPr bwMode="auto">
          <a:xfrm>
            <a:off x="467544" y="341745"/>
            <a:ext cx="8280920" cy="614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03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Библиотека\Desktop\Фото выпуск\85 печать 15-20 Абрамова 001 (9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6" r="2519"/>
          <a:stretch/>
        </p:blipFill>
        <p:spPr bwMode="auto">
          <a:xfrm>
            <a:off x="323528" y="185738"/>
            <a:ext cx="8640960" cy="64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8158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Библиотека\Desktop\Фото выпуск\84 печать 15-21 1984-198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" t="1379" r="2387" b="1576"/>
          <a:stretch/>
        </p:blipFill>
        <p:spPr bwMode="auto">
          <a:xfrm>
            <a:off x="544945" y="406400"/>
            <a:ext cx="8063346" cy="603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581821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ch33\Desktop\Новая папка (2)\13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54065">
            <a:off x="438955" y="270816"/>
            <a:ext cx="4171901" cy="3221026"/>
          </a:xfrm>
          <a:prstGeom prst="rect">
            <a:avLst/>
          </a:prstGeom>
          <a:noFill/>
        </p:spPr>
      </p:pic>
      <p:pic>
        <p:nvPicPr>
          <p:cNvPr id="17414" name="Picture 6" descr="C:\Users\sch33\Desktop\Новая папка (2)\сканирование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76834">
            <a:off x="5053033" y="708510"/>
            <a:ext cx="3608408" cy="5000660"/>
          </a:xfrm>
          <a:prstGeom prst="rect">
            <a:avLst/>
          </a:prstGeom>
          <a:noFill/>
        </p:spPr>
      </p:pic>
      <p:pic>
        <p:nvPicPr>
          <p:cNvPr id="17415" name="Picture 7" descr="C:\Users\sch33\Desktop\Новая папка (2)\сканирование00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49008">
            <a:off x="324412" y="3634616"/>
            <a:ext cx="4229866" cy="28356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22016" y="1268760"/>
            <a:ext cx="562686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Выпускники 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XXI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века</a:t>
            </a:r>
            <a:endParaRPr lang="ru-RU" sz="7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53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sch33\Desktop\Новая папка (2)\19.2 1980-2000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85460">
            <a:off x="341503" y="568367"/>
            <a:ext cx="4166476" cy="5929354"/>
          </a:xfrm>
          <a:prstGeom prst="rect">
            <a:avLst/>
          </a:prstGeom>
          <a:noFill/>
        </p:spPr>
      </p:pic>
      <p:pic>
        <p:nvPicPr>
          <p:cNvPr id="17412" name="Picture 4" descr="C:\Users\sch33\Desktop\Новая папка (2)\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64552">
            <a:off x="4941622" y="476399"/>
            <a:ext cx="3908532" cy="57598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ch33\Desktop\Выпускники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553" y="17528"/>
            <a:ext cx="4654545" cy="634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33\Desktop\Выпускники\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7436"/>
            <a:ext cx="5219648" cy="653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203475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ch33\Desktop\Выпускники\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0463">
            <a:off x="386577" y="554137"/>
            <a:ext cx="3975035" cy="550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ch33\Desktop\Выпускники\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684">
            <a:off x="4917222" y="622475"/>
            <a:ext cx="390332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15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ch33\Desktop\Выпускники\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30428"/>
            <a:ext cx="4660208" cy="579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ch33\Desktop\Выпускники\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208" y="1032942"/>
            <a:ext cx="4448296" cy="549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23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ch33\Desktop\Выпускники\0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4809"/>
            <a:ext cx="4968552" cy="6278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ch33\Desktop\Выпускники\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36" y="-48382"/>
            <a:ext cx="3311104" cy="455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ch33\Desktop\Выпускники\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36" y="4437112"/>
            <a:ext cx="3311104" cy="233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92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ch33\Desktop\Выпускники\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576"/>
            <a:ext cx="4819307" cy="603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ch33\Desktop\Выпускники\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08720"/>
            <a:ext cx="4373116" cy="503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72569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ch33\Desktop\Выпускники\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7604">
            <a:off x="4500753" y="1659010"/>
            <a:ext cx="4815653" cy="210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sch33\Desktop\Выпускники\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5011393" cy="616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57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ch33\Desktop\Выпускники\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97079"/>
            <a:ext cx="4397731" cy="549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ch33\Desktop\Выпускники\0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190" y="404664"/>
            <a:ext cx="4412060" cy="549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350571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ch33\Desktop\Выпускники\0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85"/>
            <a:ext cx="5508104" cy="686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sch33\Desktop\Выпускники\0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73" y="44624"/>
            <a:ext cx="2975383" cy="670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44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ch33\Desktop\Выпускники\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00" y="70002"/>
            <a:ext cx="5338091" cy="662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173166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343</TotalTime>
  <Words>535</Words>
  <Application>Microsoft Office PowerPoint</Application>
  <PresentationFormat>Экран (4:3)</PresentationFormat>
  <Paragraphs>159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sch33</dc:creator>
  <cp:lastModifiedBy>Windows User</cp:lastModifiedBy>
  <cp:revision>51</cp:revision>
  <dcterms:created xsi:type="dcterms:W3CDTF">2014-12-04T15:56:13Z</dcterms:created>
  <dcterms:modified xsi:type="dcterms:W3CDTF">2016-03-10T15:54:50Z</dcterms:modified>
</cp:coreProperties>
</file>